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A54DC4F-F647-40EC-B607-D6F3FA748928}">
          <p14:sldIdLst>
            <p14:sldId id="256"/>
            <p14:sldId id="276"/>
            <p14:sldId id="257"/>
            <p14:sldId id="258"/>
            <p14:sldId id="259"/>
            <p14:sldId id="260"/>
            <p14:sldId id="261"/>
            <p14:sldId id="262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</p14:sldIdLst>
        </p14:section>
        <p14:section name="Untitled Section" id="{0A1A73A4-C0E7-41C2-B87E-55815DF70422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8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0245895-F0BD-4FA6-93A2-7D3D63CFD448}" type="datetimeFigureOut">
              <a:rPr lang="en-US" smtClean="0"/>
              <a:t>9/4/2011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E701E7FC-C5B9-45F3-9C25-7415BEBFBC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45895-F0BD-4FA6-93A2-7D3D63CFD448}" type="datetimeFigureOut">
              <a:rPr lang="en-US" smtClean="0"/>
              <a:t>9/4/2011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1E7FC-C5B9-45F3-9C25-7415BEBFBC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45895-F0BD-4FA6-93A2-7D3D63CFD448}" type="datetimeFigureOut">
              <a:rPr lang="en-US" smtClean="0"/>
              <a:t>9/4/2011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1E7FC-C5B9-45F3-9C25-7415BEBFBC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0245895-F0BD-4FA6-93A2-7D3D63CFD448}" type="datetimeFigureOut">
              <a:rPr lang="en-US" smtClean="0"/>
              <a:t>9/4/2011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1E7FC-C5B9-45F3-9C25-7415BEBFBC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0245895-F0BD-4FA6-93A2-7D3D63CFD448}" type="datetimeFigureOut">
              <a:rPr lang="en-US" smtClean="0"/>
              <a:t>9/4/2011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E701E7FC-C5B9-45F3-9C25-7415BEBFBC8D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0245895-F0BD-4FA6-93A2-7D3D63CFD448}" type="datetimeFigureOut">
              <a:rPr lang="en-US" smtClean="0"/>
              <a:t>9/4/2011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701E7FC-C5B9-45F3-9C25-7415BEBFBC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0245895-F0BD-4FA6-93A2-7D3D63CFD448}" type="datetimeFigureOut">
              <a:rPr lang="en-US" smtClean="0"/>
              <a:t>9/4/2011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E701E7FC-C5B9-45F3-9C25-7415BEBFBC8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45895-F0BD-4FA6-93A2-7D3D63CFD448}" type="datetimeFigureOut">
              <a:rPr lang="en-US" smtClean="0"/>
              <a:t>9/4/2011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1E7FC-C5B9-45F3-9C25-7415BEBFBC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0245895-F0BD-4FA6-93A2-7D3D63CFD448}" type="datetimeFigureOut">
              <a:rPr lang="en-US" smtClean="0"/>
              <a:t>9/4/2011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701E7FC-C5B9-45F3-9C25-7415BEBFBC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0245895-F0BD-4FA6-93A2-7D3D63CFD448}" type="datetimeFigureOut">
              <a:rPr lang="en-US" smtClean="0"/>
              <a:t>9/4/2011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E701E7FC-C5B9-45F3-9C25-7415BEBFBC8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0245895-F0BD-4FA6-93A2-7D3D63CFD448}" type="datetimeFigureOut">
              <a:rPr lang="en-US" smtClean="0"/>
              <a:t>9/4/2011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E701E7FC-C5B9-45F3-9C25-7415BEBFBC8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0245895-F0BD-4FA6-93A2-7D3D63CFD448}" type="datetimeFigureOut">
              <a:rPr lang="en-US" smtClean="0"/>
              <a:t>9/4/2011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E701E7FC-C5B9-45F3-9C25-7415BEBFBC8D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Geometry Vocabulary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Ana Regalado</a:t>
            </a:r>
          </a:p>
          <a:p>
            <a:r>
              <a:rPr lang="en-US" dirty="0" smtClean="0"/>
              <a:t>Ms.Choong</a:t>
            </a:r>
          </a:p>
          <a:p>
            <a:r>
              <a:rPr lang="en-US" dirty="0" smtClean="0"/>
              <a:t>Period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110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Line</a:t>
            </a:r>
            <a:endParaRPr lang="en-US" sz="44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 line has no length nor endpoint and can be named using small letters.</a:t>
            </a:r>
            <a:endParaRPr lang="en-US" dirty="0"/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38" b="163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48257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Protractor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 protractor is used for measuring angles.</a:t>
            </a:r>
            <a:endParaRPr lang="en-US" dirty="0"/>
          </a:p>
        </p:txBody>
      </p:sp>
      <p:pic>
        <p:nvPicPr>
          <p:cNvPr id="1026" name="Picture 2" descr="http://www.alchemical.org/astronomy/media/Handouts/protractor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38" r="14138"/>
          <a:stretch>
            <a:fillRect/>
          </a:stretch>
        </p:blipFill>
        <p:spPr bwMode="auto">
          <a:xfrm>
            <a:off x="990600" y="381000"/>
            <a:ext cx="7664503" cy="5452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1579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Compass</a:t>
            </a:r>
            <a:endParaRPr lang="en-US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82" b="16382"/>
          <a:stretch>
            <a:fillRect/>
          </a:stretch>
        </p:blipFill>
        <p:spPr>
          <a:xfrm>
            <a:off x="1066800" y="152400"/>
            <a:ext cx="7333488" cy="5486400"/>
          </a:xfrm>
        </p:spPr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The compass is used to drawing circles and other shapes/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7777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Planes</a:t>
            </a:r>
            <a:endParaRPr lang="en-US" dirty="0"/>
          </a:p>
        </p:txBody>
      </p:sp>
      <p:pic>
        <p:nvPicPr>
          <p:cNvPr id="2" name="Picture Placeholder 1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" b="200"/>
          <a:stretch>
            <a:fillRect/>
          </a:stretch>
        </p:blipFill>
        <p:spPr/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 plane is a flat surface and has length and width that can be extended.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421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segment</a:t>
            </a:r>
            <a:endParaRPr lang="en-US" dirty="0"/>
          </a:p>
        </p:txBody>
      </p:sp>
      <p:pic>
        <p:nvPicPr>
          <p:cNvPr id="2" name="Picture Placeholder 1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4" b="1664"/>
          <a:stretch>
            <a:fillRect/>
          </a:stretch>
        </p:blipFill>
        <p:spPr/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 segment is a collection of points that has two end points.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395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Collinear points</a:t>
            </a:r>
            <a:endParaRPr lang="en-US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56" r="8856"/>
          <a:stretch>
            <a:fillRect/>
          </a:stretch>
        </p:blipFill>
        <p:spPr/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Collinear points are points on the same line.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4493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Endpoint</a:t>
            </a:r>
            <a:endParaRPr lang="en-US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3" r="5413"/>
          <a:stretch>
            <a:fillRect/>
          </a:stretch>
        </p:blipFill>
        <p:spPr/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An endpoint is the ending point of a segment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45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Coplanar points</a:t>
            </a:r>
            <a:endParaRPr lang="en-US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" b="130"/>
          <a:stretch>
            <a:fillRect/>
          </a:stretch>
        </p:blipFill>
        <p:spPr/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Coplanar points are points on the same plane.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039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Angle</a:t>
            </a:r>
            <a:endParaRPr lang="en-US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" r="1073"/>
          <a:stretch>
            <a:fillRect/>
          </a:stretch>
        </p:blipFill>
        <p:spPr/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An angle is formed by two rays or segments that meet at the vertex.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149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Perpendicular lines</a:t>
            </a:r>
            <a:endParaRPr lang="en-US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" r="93"/>
          <a:stretch>
            <a:fillRect/>
          </a:stretch>
        </p:blipFill>
        <p:spPr/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Perpendicular lines intersect and form a right angle.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3759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point</a:t>
            </a:r>
            <a:endParaRPr lang="en-US" sz="6000" dirty="0"/>
          </a:p>
        </p:txBody>
      </p:sp>
      <p:pic>
        <p:nvPicPr>
          <p:cNvPr id="11" name="Picture Placeholder 10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" b="130"/>
          <a:stretch>
            <a:fillRect/>
          </a:stretch>
        </p:blipFill>
        <p:spPr/>
      </p:pic>
      <p:sp>
        <p:nvSpPr>
          <p:cNvPr id="10" name="Text Placeholder 9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A point is represented by a dot and is named by using letter. It also shows location and has no size.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56231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Vertex of an angle</a:t>
            </a:r>
            <a:endParaRPr lang="en-US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1" r="5571"/>
          <a:stretch>
            <a:fillRect/>
          </a:stretch>
        </p:blipFill>
        <p:spPr/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The vertex of an angle is where the two rays or segments meet.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5823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Parallel lines</a:t>
            </a:r>
            <a:endParaRPr lang="en-US" sz="5400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90" r="8190"/>
          <a:stretch>
            <a:fillRect/>
          </a:stretch>
        </p:blipFill>
        <p:spPr/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Parallel lines are on the same plane but never intersect.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2362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Right Angle</a:t>
            </a:r>
            <a:endParaRPr lang="en-US" sz="4800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" b="130"/>
          <a:stretch>
            <a:fillRect/>
          </a:stretch>
        </p:blipFill>
        <p:spPr/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 right angle is 90 degrees.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022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Acute Angle</a:t>
            </a:r>
            <a:endParaRPr lang="en-US" sz="40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An Acute Angle is less than 90 degrees.</a:t>
            </a:r>
            <a:endParaRPr lang="en-US" dirty="0"/>
          </a:p>
        </p:txBody>
      </p:sp>
      <p:pic>
        <p:nvPicPr>
          <p:cNvPr id="12" name="Picture Placeholder 11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1" r="68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53153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Obtuse Angle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An obtuse angle is more than 90 degrees.</a:t>
            </a:r>
            <a:endParaRPr lang="en-US" dirty="0"/>
          </a:p>
        </p:txBody>
      </p:sp>
      <p:pic>
        <p:nvPicPr>
          <p:cNvPr id="12" name="Picture Placeholder 11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4" r="540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80529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Intersection</a:t>
            </a:r>
            <a:endParaRPr lang="en-US" sz="44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An intersection is when two or more lines meet at a point. In other words they cross each other</a:t>
            </a:r>
            <a:r>
              <a:rPr lang="en-US" dirty="0"/>
              <a:t>.</a:t>
            </a: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" b="13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78797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ray</a:t>
            </a:r>
            <a:endParaRPr lang="en-US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09" r="6409"/>
          <a:stretch>
            <a:fillRect/>
          </a:stretch>
        </p:blipFill>
        <p:spPr/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 ray </a:t>
            </a:r>
            <a:r>
              <a:rPr lang="en-US" dirty="0"/>
              <a:t>i</a:t>
            </a:r>
            <a:r>
              <a:rPr lang="en-US" dirty="0" smtClean="0"/>
              <a:t>s a collection of points on part of a line and has only one end point.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932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Congruent Figures</a:t>
            </a:r>
            <a:endParaRPr lang="en-US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97" b="12597"/>
          <a:stretch>
            <a:fillRect/>
          </a:stretch>
        </p:blipFill>
        <p:spPr>
          <a:xfrm>
            <a:off x="1295400" y="1371600"/>
            <a:ext cx="3759196" cy="2812366"/>
          </a:xfrm>
        </p:spPr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Congruent Figures are same size same shape.</a:t>
            </a:r>
            <a:endParaRPr lang="en-US" dirty="0"/>
          </a:p>
        </p:txBody>
      </p:sp>
      <p:pic>
        <p:nvPicPr>
          <p:cNvPr id="9" name="Picture Placeholder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97" b="12597"/>
          <a:stretch>
            <a:fillRect/>
          </a:stretch>
        </p:blipFill>
        <p:spPr>
          <a:xfrm>
            <a:off x="4876800" y="1371600"/>
            <a:ext cx="3759196" cy="2812366"/>
          </a:xfrm>
          <a:prstGeom prst="rect">
            <a:avLst/>
          </a:prstGeom>
          <a:solidFill>
            <a:schemeClr val="bg2">
              <a:shade val="5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791326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199</TotalTime>
  <Words>272</Words>
  <Application>Microsoft Office PowerPoint</Application>
  <PresentationFormat>On-screen Show (4:3)</PresentationFormat>
  <Paragraphs>42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Verve</vt:lpstr>
      <vt:lpstr>Geometry Vocabulary</vt:lpstr>
      <vt:lpstr>point</vt:lpstr>
      <vt:lpstr>Parallel lines</vt:lpstr>
      <vt:lpstr>Right Angle</vt:lpstr>
      <vt:lpstr>Acute Angle</vt:lpstr>
      <vt:lpstr>Obtuse Angle</vt:lpstr>
      <vt:lpstr>Intersection</vt:lpstr>
      <vt:lpstr>ray</vt:lpstr>
      <vt:lpstr>Congruent Figures</vt:lpstr>
      <vt:lpstr>Line</vt:lpstr>
      <vt:lpstr>Protractor</vt:lpstr>
      <vt:lpstr>Compass</vt:lpstr>
      <vt:lpstr>Planes</vt:lpstr>
      <vt:lpstr>segment</vt:lpstr>
      <vt:lpstr>Collinear points</vt:lpstr>
      <vt:lpstr>Endpoint</vt:lpstr>
      <vt:lpstr>Coplanar points</vt:lpstr>
      <vt:lpstr>Angle</vt:lpstr>
      <vt:lpstr>Perpendicular lines</vt:lpstr>
      <vt:lpstr>Vertex of an angle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Vocabulary</dc:title>
  <dc:creator>juan</dc:creator>
  <cp:lastModifiedBy>juan</cp:lastModifiedBy>
  <cp:revision>19</cp:revision>
  <dcterms:created xsi:type="dcterms:W3CDTF">2011-08-28T04:34:07Z</dcterms:created>
  <dcterms:modified xsi:type="dcterms:W3CDTF">2011-09-04T23:35:59Z</dcterms:modified>
</cp:coreProperties>
</file>